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BC74F6-1AEE-4B03-8352-BB274E4C3087}" v="7" dt="2023-03-14T14:58:31.623"/>
    <p1510:client id="{E1B5B6F9-27EC-4A78-82B3-80214821519D}" v="55" dt="2023-03-16T14:51:43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28F68-4FB4-C585-0A1E-BBA49C0FD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3C97F4-0E52-359A-163F-3F6D6EE10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9D5014-4CB9-C3B6-0185-16337834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699E7-FE8A-17E9-D7A8-716FAC40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BFFC09-0B15-29C9-C287-D32E63BD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371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CACE9-0EA1-CEFE-36FE-142748B2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1B4C24-3F7F-7140-6AF9-DD14E6B5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50E3CA-5075-4389-7CC3-3551D615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7FBD59-94B8-09C3-ADD9-4509640B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8D8EE2-9F10-74DF-E469-784CCF97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898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4C6AD3-4A35-1374-F48C-5926910D9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D45D32-F859-6526-A3B5-6290D8026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062947-C56F-A63A-AD5C-CD33EFB7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BEFEF2-EB3E-BCBC-A23F-945B581F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5637B-0285-B3C5-8BF8-05F83771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40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DFEA5-80DA-74FC-DAD5-657EF953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F6E49-E779-4635-7D95-56FE0CD6C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A284E0-FD70-27E7-BF3E-A2CBF726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71D34-3B52-D63C-C0D2-DA5BD2BB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BDC8F6-5624-F5B1-1BF9-E33DD41D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039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58580-7BC0-6ECD-078F-3767C323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FBC400-1809-38AA-231F-170E4446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8B5418-C833-1FEE-FD4E-ABADBC8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219CC0-30C0-840F-B365-C4672DD5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EF599A-2903-046D-6B7E-30DC8464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82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CF3F0-C448-65C4-FE43-D4601084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2BAAF5-F0D8-2160-2D95-478E66251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9647BB-A1D3-8656-94B7-4BB9FC8BB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7B1D33-7BF9-B959-8C38-9C40E0E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C885A1-172D-DAE0-5CE9-A0A1AB67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9FF2FB-5136-1ADB-B1D9-F75D7B88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208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F380DD-1962-9C15-C755-95FE14DD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0234F-88C7-9EC7-360A-80E07B99E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549B2D-93F1-FFBA-2EE8-E9DED31C8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A72097-CBC5-6AA0-C04D-64C608A74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2F0A5A-CE4C-7556-747D-520CF7033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226140C-7DA5-4EC7-3D4D-9CACE7C9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D51213-BBE5-DE4F-6A98-FEEE0F9C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94AEF6-4B29-A5F4-4709-07050E92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699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8BF62-44A8-3B5E-05B8-DC243F93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49514A-D7C2-A53F-E2F8-747A7875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5E5E31-ACDC-1F6D-C68D-325412FA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ED54B4-FB51-0B45-2DE8-34BB77A7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178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36799B-B60A-CF50-7152-39D0154E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F65BBB-C4B1-4487-BEC9-1B947B4F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D629FA-C23A-94C9-D0EF-D7DAFDBB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577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8733D-A1A1-2C0E-36CA-2F0049B9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0D4480-FC9B-02CA-7AAC-BC8A14F9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3FCA61-AFE7-4305-797F-9EB0C84BD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6E3D7B-9257-5EEA-58BF-8C282299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511B0C-6B3B-7ECA-1EF9-913B8E96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B00756-5600-4434-89E7-73C6301B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980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6572B-65B2-0798-7E6F-F6EA9470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6C04B0-5C8C-3A51-BE32-C13B095BE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1517E6-4268-4617-1D8A-885980CB0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8F163C-E710-EDB5-E795-86841900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8E1154-12C5-3267-3A99-D086F08F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70AAB7-93A3-AEBF-9470-AC6266F8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138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62B512-5BF5-E79E-62A8-1DEC241F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CF17EB-CEDF-8670-09A8-101236B40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02DDBC-BB2C-EF21-7B99-76A40A0FB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80CFA-F68B-4EB6-A33C-C34AD0F3B619}" type="datetimeFigureOut">
              <a:rPr lang="fr-CA" smtClean="0"/>
              <a:t>2023-03-28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824F72-77EB-DE6E-DC9D-53B540857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E3919B-F817-51A9-2E1E-27B1D62E5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B502-7380-4BE6-B0F8-966C6E38573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843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lisegrave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cholastic.ca/editions/livres/createurs/aaron-blabe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esdragouilles.com/auteu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lexbd.com/#series-loca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nniegroovi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tin.com/f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usoleil.leslibraires.ca/ecrit-par/?ia=3090867&amp;tri=plus-populaires&amp;view=detail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tristandemer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logo&#10;&#10;Description générée automatiquement">
            <a:extLst>
              <a:ext uri="{FF2B5EF4-FFF2-40B4-BE49-F238E27FC236}">
                <a16:creationId xmlns:a16="http://schemas.microsoft.com/office/drawing/2014/main" id="{3E595D87-55B8-C019-100B-1B82A4D0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667" b="2069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4AF2880-B801-70D1-EDA7-C17929B91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Auteur francophone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93B6E9-A60B-5EF5-6EF2-E16F16FF6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SPFF-2023</a:t>
            </a:r>
          </a:p>
        </p:txBody>
      </p:sp>
    </p:spTree>
    <p:extLst>
      <p:ext uri="{BB962C8B-B14F-4D97-AF65-F5344CB8AC3E}">
        <p14:creationId xmlns:p14="http://schemas.microsoft.com/office/powerpoint/2010/main" val="1680853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520238-40F2-BE2A-1A8E-00595450A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481" y="457200"/>
            <a:ext cx="9279038" cy="5943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2E0C401-1593-F59C-754C-EC54E9C8A844}"/>
              </a:ext>
            </a:extLst>
          </p:cNvPr>
          <p:cNvSpPr txBox="1"/>
          <p:nvPr/>
        </p:nvSpPr>
        <p:spPr>
          <a:xfrm>
            <a:off x="3247571" y="4154714"/>
            <a:ext cx="63681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7200" b="1" dirty="0">
                <a:cs typeface="Calibri"/>
              </a:rPr>
              <a:t>MERCI</a:t>
            </a:r>
            <a:endParaRPr lang="fr-FR" sz="7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284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3F7314-886B-74CB-C638-7AD29499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fr-CA" sz="4000" dirty="0">
                <a:solidFill>
                  <a:schemeClr val="bg1"/>
                </a:solidFill>
              </a:rPr>
              <a:t>Élise </a:t>
            </a:r>
            <a:r>
              <a:rPr lang="fr-CA" sz="4000" dirty="0" err="1">
                <a:solidFill>
                  <a:schemeClr val="bg1"/>
                </a:solidFill>
              </a:rPr>
              <a:t>gravel</a:t>
            </a:r>
            <a:r>
              <a:rPr lang="fr-CA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549D76-C943-31C1-579C-F63C3EF3D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hlinkClick r:id="rId2"/>
              </a:rPr>
              <a:t>http://elisegravel.com/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5F2934F-56FB-28CF-9B29-6589C9ED2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44" r="1" b="1"/>
          <a:stretch/>
        </p:blipFill>
        <p:spPr>
          <a:xfrm>
            <a:off x="6096001" y="841376"/>
            <a:ext cx="5257800" cy="4642222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736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75BFF7-AAF1-B97E-6DAF-01B619EF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Aron blabey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5DB2F8-CF89-C9C5-82FA-7DE8886D4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https://www.scholastic.ca/editions/livres/createurs/aaron-blabey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Espace réservé du contenu 4" descr="Une image contenant homme, personne, portant, complet&#10;&#10;Description générée automatiquement">
            <a:extLst>
              <a:ext uri="{FF2B5EF4-FFF2-40B4-BE49-F238E27FC236}">
                <a16:creationId xmlns:a16="http://schemas.microsoft.com/office/drawing/2014/main" id="{E8DFB534-9635-5FE0-9B4A-1BDFE6285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2" b="2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58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82CD6-F71E-7899-97FB-1DED734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 anchor="b"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Karine gottot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F07C721-0902-085A-6157-742D9EE48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1715151"/>
            <a:ext cx="5217173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https://www.lesdragouilles.com/auteurs/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" name="Graphic 4">
            <a:extLst>
              <a:ext uri="{FF2B5EF4-FFF2-40B4-BE49-F238E27FC236}">
                <a16:creationId xmlns:a16="http://schemas.microsoft.com/office/drawing/2014/main" id="{D92F9A1A-77F4-4E16-958B-64BB489F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2349" y="739986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9A42ED-6B91-49E6-9BDB-6339893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732C3B-202D-4B4E-9C2B-283338B2A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8433EC-2142-4B86-B9BA-25AFE2629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3A02D8-E8AA-47DC-B215-ED01D604E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1A156CC-0ACD-4554-947F-A9FD30B6A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ACA1F0-7581-48CC-BB3D-29D84E66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8C34CDB-6796-4AA3-9001-DA5B717D7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D783F9-0F69-4135-9961-9BAB1C1A6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FFBBC22-B7E4-49E9-9BD1-36B5F6299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E179D1A-1F7F-41FF-A993-7DB78E9EB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565B3A8-B9D8-4EA9-B3DA-DDB2A574B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891E65D-798E-4741-A582-606A9152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BAB8E0-D711-471F-8EB7-6F8C4209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0" name="Espace réservé du contenu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C10910-D401-B838-C3E2-6A9E55AF1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643" y="322504"/>
            <a:ext cx="2089546" cy="2931037"/>
          </a:xfrm>
          <a:prstGeom prst="rect">
            <a:avLst/>
          </a:prstGeom>
        </p:spPr>
      </p:pic>
      <p:pic>
        <p:nvPicPr>
          <p:cNvPr id="5" name="Espace réservé du contenu 4" descr="Une image contenant personne, souriant, posant&#10;&#10;Description générée automatiquement">
            <a:extLst>
              <a:ext uri="{FF2B5EF4-FFF2-40B4-BE49-F238E27FC236}">
                <a16:creationId xmlns:a16="http://schemas.microsoft.com/office/drawing/2014/main" id="{40C7B31E-C6FB-07CB-5F58-F950CCEFE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138" y="3376158"/>
            <a:ext cx="2943050" cy="2931037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C4C270DE-0BEB-4372-B440-7EADA6FAF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57ACA0C-8702-4043-8D4D-582EAED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5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8580B-5C41-3798-5BB3-866B67A8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/>
              <a:t>Alex.A</a:t>
            </a:r>
          </a:p>
        </p:txBody>
      </p:sp>
      <p:sp>
        <p:nvSpPr>
          <p:cNvPr id="101" name="Content Placeholder 39">
            <a:extLst>
              <a:ext uri="{FF2B5EF4-FFF2-40B4-BE49-F238E27FC236}">
                <a16:creationId xmlns:a16="http://schemas.microsoft.com/office/drawing/2014/main" id="{D40731D1-92BC-E172-C5DD-ABEE7FDD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https://www.alexbd.com/#series-locations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02" name="Rectangle 42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8E22569-2A91-E051-4DDF-35E0223E9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42" r="4142" b="-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748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71768E-B9C2-6E96-B560-CCB32FCC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fr-CA" sz="4000">
                <a:solidFill>
                  <a:schemeClr val="bg1"/>
                </a:solidFill>
              </a:rPr>
              <a:t>Annie groovie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CC23BB-7B5D-455B-8451-91A39171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hlinkClick r:id="rId2"/>
              </a:rPr>
              <a:t>https://www.anniegroovie.com/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Espace réservé du contenu 4" descr="Une image contenant personne, mur, intérieur, chemise&#10;&#10;Description générée automatiquement">
            <a:extLst>
              <a:ext uri="{FF2B5EF4-FFF2-40B4-BE49-F238E27FC236}">
                <a16:creationId xmlns:a16="http://schemas.microsoft.com/office/drawing/2014/main" id="{4E9F5396-1718-FDAA-361C-0B214BA98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0756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835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332BCA-3C47-E01F-ED13-A4BB76C6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hergé </a:t>
            </a:r>
          </a:p>
        </p:txBody>
      </p:sp>
      <p:pic>
        <p:nvPicPr>
          <p:cNvPr id="5" name="Espace réservé du contenu 4" descr="Une image contenant homme, personne, résistant, pose&#10;&#10;Description générée automatiquement">
            <a:extLst>
              <a:ext uri="{FF2B5EF4-FFF2-40B4-BE49-F238E27FC236}">
                <a16:creationId xmlns:a16="http://schemas.microsoft.com/office/drawing/2014/main" id="{49B87E9D-7B53-F1AF-F41F-DCDD86619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" r="-3" b="-3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0185D6A-384A-4A09-658D-49A7F8E6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https://www.tintin.com/fr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029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FC503-B43F-2955-9A71-FBBE3D3B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Jeff kinney </a:t>
            </a:r>
          </a:p>
        </p:txBody>
      </p:sp>
      <p:pic>
        <p:nvPicPr>
          <p:cNvPr id="5" name="Espace réservé du contenu 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F99D6EDC-A104-FC89-849B-99360F205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3419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FBE6A8-9A3E-5FC0-2421-D4C68523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https://dusoleil.leslibraires.ca/ecrit-par/?ia=3090867&amp;tri=plus-populaires&amp;view=details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64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A1585C-2ADF-C73C-298A-06E67AB9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CA" sz="5400"/>
              <a:t>Tristan demers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D6ECD-0325-2577-E11C-9D24417B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2200">
                <a:ea typeface="+mn-lt"/>
                <a:cs typeface="+mn-lt"/>
                <a:hlinkClick r:id="rId2"/>
              </a:rPr>
              <a:t>Accueil - Créations Tristan Demers</a:t>
            </a:r>
            <a:endParaRPr lang="fr-CA" sz="2200"/>
          </a:p>
        </p:txBody>
      </p:sp>
      <p:pic>
        <p:nvPicPr>
          <p:cNvPr id="4" name="Image 4" descr="Une image contenant personne, mur, homme, intérieur&#10;&#10;Description générée automatiquement">
            <a:extLst>
              <a:ext uri="{FF2B5EF4-FFF2-40B4-BE49-F238E27FC236}">
                <a16:creationId xmlns:a16="http://schemas.microsoft.com/office/drawing/2014/main" id="{402587C1-8962-5FEF-E789-498FF1449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26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4522091917D448DC9F850BCFBE8AF" ma:contentTypeVersion="17" ma:contentTypeDescription="Crée un document." ma:contentTypeScope="" ma:versionID="38abab95f7cb50344f59760b047307bf">
  <xsd:schema xmlns:xsd="http://www.w3.org/2001/XMLSchema" xmlns:xs="http://www.w3.org/2001/XMLSchema" xmlns:p="http://schemas.microsoft.com/office/2006/metadata/properties" xmlns:ns2="60191964-a287-452e-8278-82f15bcf427c" xmlns:ns3="3075c7b1-5a09-434f-a4a7-5b72bce481e8" targetNamespace="http://schemas.microsoft.com/office/2006/metadata/properties" ma:root="true" ma:fieldsID="7de6aef7a211d05088504e5ef7cd8bb5" ns2:_="" ns3:_="">
    <xsd:import namespace="60191964-a287-452e-8278-82f15bcf427c"/>
    <xsd:import namespace="3075c7b1-5a09-434f-a4a7-5b72bce48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91964-a287-452e-8278-82f15bcf4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5c7b1-5a09-434f-a4a7-5b72bce48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d0c8cae-a75c-4734-9c23-3c5844a10889}" ma:internalName="TaxCatchAll" ma:showField="CatchAllData" ma:web="3075c7b1-5a09-434f-a4a7-5b72bce48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94DF6D-FBD2-4638-81DD-B4252F1336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65C8D8-007F-4A46-9E71-7F7F936F3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91964-a287-452e-8278-82f15bcf427c"/>
    <ds:schemaRef ds:uri="3075c7b1-5a09-434f-a4a7-5b72bce48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103</Words>
  <Application>Microsoft Office PowerPoint</Application>
  <PresentationFormat>Grand écran</PresentationFormat>
  <Paragraphs>19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Auteur francophone </vt:lpstr>
      <vt:lpstr>Élise gravel </vt:lpstr>
      <vt:lpstr>Aron blabey</vt:lpstr>
      <vt:lpstr>Karine gottot</vt:lpstr>
      <vt:lpstr>Alex.A</vt:lpstr>
      <vt:lpstr>Annie groovie </vt:lpstr>
      <vt:lpstr>hergé </vt:lpstr>
      <vt:lpstr>Jeff kinney </vt:lpstr>
      <vt:lpstr>Tristan demers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Hébert, Suzanne (DSF-S)</dc:creator>
  <cp:lastModifiedBy>Collin, Marie-Christine (DSF-S)</cp:lastModifiedBy>
  <cp:revision>17</cp:revision>
  <dcterms:created xsi:type="dcterms:W3CDTF">2023-02-13T15:49:13Z</dcterms:created>
  <dcterms:modified xsi:type="dcterms:W3CDTF">2023-03-28T16:28:52Z</dcterms:modified>
</cp:coreProperties>
</file>